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2" r:id="rId1"/>
  </p:sldMasterIdLst>
  <p:notesMasterIdLst>
    <p:notesMasterId r:id="rId28"/>
  </p:notesMasterIdLst>
  <p:handoutMasterIdLst>
    <p:handoutMasterId r:id="rId29"/>
  </p:handoutMasterIdLst>
  <p:sldIdLst>
    <p:sldId id="271" r:id="rId2"/>
    <p:sldId id="256" r:id="rId3"/>
    <p:sldId id="280" r:id="rId4"/>
    <p:sldId id="279" r:id="rId5"/>
    <p:sldId id="258" r:id="rId6"/>
    <p:sldId id="282" r:id="rId7"/>
    <p:sldId id="257" r:id="rId8"/>
    <p:sldId id="281" r:id="rId9"/>
    <p:sldId id="294" r:id="rId10"/>
    <p:sldId id="297" r:id="rId11"/>
    <p:sldId id="263" r:id="rId12"/>
    <p:sldId id="296" r:id="rId13"/>
    <p:sldId id="299" r:id="rId14"/>
    <p:sldId id="262" r:id="rId15"/>
    <p:sldId id="283" r:id="rId16"/>
    <p:sldId id="300" r:id="rId17"/>
    <p:sldId id="284" r:id="rId18"/>
    <p:sldId id="285" r:id="rId19"/>
    <p:sldId id="286" r:id="rId20"/>
    <p:sldId id="287" r:id="rId21"/>
    <p:sldId id="288" r:id="rId22"/>
    <p:sldId id="289" r:id="rId23"/>
    <p:sldId id="291" r:id="rId24"/>
    <p:sldId id="292" r:id="rId25"/>
    <p:sldId id="298" r:id="rId26"/>
    <p:sldId id="27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AAA9A-0D8C-44A5-94C1-B39B195601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F918C-CB20-4058-BF4B-AECFFDB9FC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8F367-457E-43E0-BAEB-1A99D9C45C19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DE546B-65AA-444A-AEF0-994F1BD9BF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62746-043F-4691-99A5-FA0021CF3F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F1ADD-0356-447C-AF3D-3ABC96765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515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F2EA8-AD7D-46CE-925E-C1C954BF8E63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E9F3A-43D8-4DC0-B762-1B9A781D6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5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78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7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24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092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58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39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10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19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78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20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43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1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5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1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30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84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9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66E44-E905-434E-8E42-FE0EB3DBB0B2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349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  <p:sldLayoutId id="2147484115" r:id="rId13"/>
    <p:sldLayoutId id="2147484116" r:id="rId14"/>
    <p:sldLayoutId id="2147484117" r:id="rId15"/>
    <p:sldLayoutId id="2147484118" r:id="rId16"/>
    <p:sldLayoutId id="214748411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9933" y="3318235"/>
            <a:ext cx="9812867" cy="2887830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internship Pre-Final defense on</a:t>
            </a:r>
          </a:p>
          <a:p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Horse Tours</a:t>
            </a:r>
          </a:p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Urgen Sherpa(3328)</a:t>
            </a:r>
          </a:p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Bsc.csit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8</a:t>
            </a:r>
            <a:r>
              <a:rPr lang="en-US" sz="4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Semester</a:t>
            </a:r>
          </a:p>
        </p:txBody>
      </p:sp>
      <p:pic>
        <p:nvPicPr>
          <p:cNvPr id="6" name="Picture 5" descr="424676_408982992498752_1402199965_n">
            <a:extLst>
              <a:ext uri="{FF2B5EF4-FFF2-40B4-BE49-F238E27FC236}">
                <a16:creationId xmlns:a16="http://schemas.microsoft.com/office/drawing/2014/main" id="{8D828519-389C-4AFD-AA6C-12C6B19737E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56" y="294895"/>
            <a:ext cx="3914641" cy="2608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261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29" y="2450969"/>
            <a:ext cx="5288437" cy="2092751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Use-case diagram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(admin)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28301-2402-4F7F-B0DC-BFB6C547D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81" y="285637"/>
            <a:ext cx="6382978" cy="64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19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59497" y="118872"/>
            <a:ext cx="9898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WEBSITE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7CCEEA-A001-46DA-9A54-8766F9647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3" y="1140643"/>
            <a:ext cx="10407192" cy="513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93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CAB769-3B6E-492D-84C6-B2EBEBDAF6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362" y="129618"/>
            <a:ext cx="6410227" cy="65987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1B646E-A84E-401E-B997-A12B2048F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18374"/>
            <a:ext cx="5684361" cy="2072859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3910608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462" y="405353"/>
            <a:ext cx="10878532" cy="947393"/>
          </a:xfrm>
        </p:spPr>
        <p:txBody>
          <a:bodyPr>
            <a:normAutofit/>
          </a:bodyPr>
          <a:lstStyle/>
          <a:p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1691457"/>
            <a:ext cx="10791428" cy="4637039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Photoshop cc 2017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Html5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Css3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B4E23-4FC7-4347-AEDC-E1223B7A24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92" y="1567851"/>
            <a:ext cx="1767392" cy="1767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48B75-97E3-4E25-BFCF-76F0CE6461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004" y="1691457"/>
            <a:ext cx="1520181" cy="1520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0C37E-A62B-42C5-AE92-27FBC2455F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260" y="3957470"/>
            <a:ext cx="1404986" cy="1404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825C50-1B8D-48FC-AFA6-8772F1081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01" y="1870530"/>
            <a:ext cx="1375495" cy="13411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39E537-94D6-40BE-BAA2-63274004D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14" y="4009976"/>
            <a:ext cx="1375495" cy="13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96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058" y="557219"/>
            <a:ext cx="8851487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1691457"/>
            <a:ext cx="10791428" cy="4637039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InMotion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Hosting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E9C843-6F83-4BBD-BEF3-8EE9E5AAA1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91" y="1691457"/>
            <a:ext cx="3390171" cy="1666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CF6CC-3623-4ED3-86E5-AA5D841A3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15" y="4045539"/>
            <a:ext cx="3390171" cy="15954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E87F8B-A3A8-4398-A6E2-BE1AEBC46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488" y="4376725"/>
            <a:ext cx="3266084" cy="12234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1AABD6-C9D9-42F9-A004-9E79824E1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72" y="1913017"/>
            <a:ext cx="2098330" cy="122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73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512065"/>
            <a:ext cx="5241302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4776844" cy="4780238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 Testing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F5D35-5642-4C4C-A834-507A797EC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058" y="242316"/>
            <a:ext cx="6014301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74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7530" y="507351"/>
            <a:ext cx="7975075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 validation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Cross-browser compatibility testing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 testing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57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validation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Html5 validation: https://validator.w3.org/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41EF7-FA36-4D6C-A28F-27230DD43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61" y="2997724"/>
            <a:ext cx="5676625" cy="217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24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validation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 validation: https://jigsaw.w3.org/css-validator/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A7083F-38BD-44AB-A042-68ECC8448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44" y="2978349"/>
            <a:ext cx="6273127" cy="22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65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browser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E7239-1DC6-4050-B48B-54D8935A3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423" y="2187019"/>
            <a:ext cx="9320357" cy="391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33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3BFAE4-8CBE-49E0-A8F2-E871A9B2B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9" y="650449"/>
            <a:ext cx="9700182" cy="57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67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 test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457200" indent="-4572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Chrome’s </a:t>
            </a:r>
            <a:r>
              <a:rPr lang="en-US" sz="2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Devtools</a:t>
            </a: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feature: device mode</a:t>
            </a: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947DB-9FC0-4981-BA13-561D44E66D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846" y="2214168"/>
            <a:ext cx="6142060" cy="42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79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457200" indent="-4572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Conversion of PSD template of wind horse tours to html5/css3 is completed.</a:t>
            </a:r>
          </a:p>
          <a:p>
            <a:pPr marL="457200" indent="-4572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 has been implemented.</a:t>
            </a:r>
          </a:p>
          <a:p>
            <a:pPr marL="457200" indent="-4572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 validation, cross browser testing is completed. 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447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8F3B31-3453-4C58-B227-909E4AB30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07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FFC366-8BB7-4103-A345-0A708F1F0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40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C65B89-B902-4E1C-8084-071590FBC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0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9D78ED3-74B4-4EB3-81D2-409F0294D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91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2771480"/>
            <a:ext cx="8191120" cy="1234912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63894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9691" y="512065"/>
            <a:ext cx="8814062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Halftone designs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pvt.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Ltd.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696826"/>
            <a:ext cx="10625328" cy="4676542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services regarding graphic design, website designing, development and maintenance.</a:t>
            </a:r>
          </a:p>
          <a:p>
            <a:pPr algn="l">
              <a:buClr>
                <a:schemeClr val="tx1"/>
              </a:buClr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Clr>
                <a:schemeClr val="tx1"/>
              </a:buClr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6245E-7D06-4997-BDDD-1E0144F28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530" y="2844537"/>
            <a:ext cx="3959257" cy="33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9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464931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horse tours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Tours, treks and travel operating company.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F309C-E549-4441-A800-761FD2A2A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02" y="3084047"/>
            <a:ext cx="5967166" cy="15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1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7281" y="548641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1828800"/>
            <a:ext cx="10625328" cy="447141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Outdated design.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responsive theming.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532392-9AD3-4828-BAED-5C53C98A9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72" y="3251559"/>
            <a:ext cx="5382704" cy="277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7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76073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 Objectives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1640264"/>
            <a:ext cx="10625328" cy="465995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experience and understand the work ethics, professional standard and technology used by an organization to achieve their goals.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get knowledge and experience in handling real world project.</a:t>
            </a:r>
          </a:p>
          <a:p>
            <a:pPr marL="342900" lvl="0" indent="-342900" algn="l"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995BF-7782-4197-808D-48741E0F2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309" y="3955985"/>
            <a:ext cx="4331267" cy="234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70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76073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1640264"/>
            <a:ext cx="10625328" cy="4659951"/>
          </a:xfrm>
        </p:spPr>
        <p:txBody>
          <a:bodyPr>
            <a:normAutofit/>
          </a:bodyPr>
          <a:lstStyle/>
          <a:p>
            <a:pPr marL="342900" lvl="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update the designs of the web application according to the latest trends.</a:t>
            </a:r>
          </a:p>
          <a:p>
            <a:pPr marL="342900" lvl="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responsive theming.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3A3150-CFE6-43DE-9110-7BD88F140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47" y="3696748"/>
            <a:ext cx="4331267" cy="234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85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57219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Psd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html conversion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3A974-B596-4FF2-8AB9-C8B50C71B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12" y="2169956"/>
            <a:ext cx="6561055" cy="377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30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1641302"/>
            <a:ext cx="5659225" cy="2515919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Use-case 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(customer)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145FD-3776-4151-BBB7-F2D004448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74"/>
            <a:ext cx="5801947" cy="651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660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1202</TotalTime>
  <Words>227</Words>
  <Application>Microsoft Office PowerPoint</Application>
  <PresentationFormat>Widescreen</PresentationFormat>
  <Paragraphs>53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Bookman Old Style</vt:lpstr>
      <vt:lpstr>Calibri</vt:lpstr>
      <vt:lpstr>Rockwell</vt:lpstr>
      <vt:lpstr>Times New Roman</vt:lpstr>
      <vt:lpstr>Wingdings</vt:lpstr>
      <vt:lpstr>Damask</vt:lpstr>
      <vt:lpstr>PowerPoint Presentation</vt:lpstr>
      <vt:lpstr>PowerPoint Presentation</vt:lpstr>
      <vt:lpstr>Halftone designs pvt. Ltd.</vt:lpstr>
      <vt:lpstr>Wind horse tours</vt:lpstr>
      <vt:lpstr>Problem Statement</vt:lpstr>
      <vt:lpstr>internship Objectives</vt:lpstr>
      <vt:lpstr>Project Objectives</vt:lpstr>
      <vt:lpstr>Psd to html conversion</vt:lpstr>
      <vt:lpstr>Use-case  diagram (customer)</vt:lpstr>
      <vt:lpstr>Use-case diagram (admin)</vt:lpstr>
      <vt:lpstr>PowerPoint Presentation</vt:lpstr>
      <vt:lpstr>Flowchart  of the application</vt:lpstr>
      <vt:lpstr>FROnt-end technologies</vt:lpstr>
      <vt:lpstr>Back-end technologies</vt:lpstr>
      <vt:lpstr>Testing</vt:lpstr>
      <vt:lpstr>Front-end testing</vt:lpstr>
      <vt:lpstr>Code validation</vt:lpstr>
      <vt:lpstr>Code validation</vt:lpstr>
      <vt:lpstr>Cross browser testing</vt:lpstr>
      <vt:lpstr>Responsive design test</vt:lpstr>
      <vt:lpstr>conclusion</vt:lpstr>
      <vt:lpstr>PowerPoint Presentation</vt:lpstr>
      <vt:lpstr>PowerPoint Presentation</vt:lpstr>
      <vt:lpstr>PowerPoint Presentation</vt:lpstr>
      <vt:lpstr>PowerPoint Presentation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Urgen Sherpa</dc:creator>
  <cp:lastModifiedBy>Urgen Sherpa</cp:lastModifiedBy>
  <cp:revision>137</cp:revision>
  <dcterms:created xsi:type="dcterms:W3CDTF">2017-06-12T14:29:39Z</dcterms:created>
  <dcterms:modified xsi:type="dcterms:W3CDTF">2018-03-08T05:20:13Z</dcterms:modified>
</cp:coreProperties>
</file>